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 Hub" initials="EH" lastIdx="1" clrIdx="0">
    <p:extLst>
      <p:ext uri="{19B8F6BF-5375-455C-9EA6-DF929625EA0E}">
        <p15:presenceInfo xmlns:p15="http://schemas.microsoft.com/office/powerpoint/2012/main" userId="E Hu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5-19T15:05:09.583" idx="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F3F6D9D-065A-B15F-1D16-D636A14E7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54C4716-EB2F-1528-9F2F-813F3ABB3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3780C54-FB28-7B90-43B9-7292B76E7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217A097-0A63-FF5E-DA09-03ADA856C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FB7D1D1-0EA4-EB11-88B9-FD3A3C48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041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A8D7B66-9A4F-9CEE-3348-4A8D6BB7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B7C4666-BC00-436F-9214-C72F8D0F4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4FBB2E8-98BA-B4F3-DD38-4C7B4011A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D833756-DF0F-BBC5-2992-77A27F668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784F662-80E7-F35B-37B5-7CE0ADC71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364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87AC7767-D10E-E03C-5AA2-428EF3D517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D07A474-A215-39D3-BC82-E6F8A8285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894420A-AE03-D15B-F2B0-7567F44A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44FC5DB-630A-CB79-2BF3-7E2668BC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4932DA6-B9DD-901E-A70C-16AFC26F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592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638D21A-DF89-D795-210C-83494A43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7F7527C-EA52-A3BA-3FED-AC2FEE08E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6983CC8-11B1-C045-78EB-4A24D1BD3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A3061E4-8D4A-CFD9-C83D-C93681E9F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7B2B5DC-4674-06E8-BECF-57709E42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220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384BEFC-1B33-0B3D-C687-BE20BEBD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6F3050B-81B2-5AD6-D514-6BE621CB7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72F3E39-A365-62BC-54CD-6B8CBE36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5923EE0-40E6-819E-124C-D53FC6504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AD2E722-E371-A6B3-30BE-CA94B7EB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328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3F834D3-FDE8-517A-C4E5-C2DCB4D1A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001069A-FFB2-1181-E0E8-5ADCB8311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764A151-79FF-F13E-BF71-DD94FC62B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4A17842-D99D-CEBA-ED73-D3F97D27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5FB3F42-E13F-CF92-F8CF-0F1FAC63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C99FE10-1B0B-F49A-4A6D-C859F0F6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598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83A1CD0-A080-8B05-2DA3-0B782048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00023D9-6F57-454E-ECB3-E6BAEB6F5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FBDCD77-D0F9-A4DC-3F32-77C780DB0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EA4D8C9A-0D19-BE15-B4F2-FABF5A8EB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E1EB16C-7C56-6FF5-DEF2-17FB3C5C6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75C562F4-B1E4-FADA-8F51-3766FCD8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EB152AF-F2EA-4E8E-D16B-FD8F0ADE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2BB6770-7ADB-66C2-BB56-064ECD69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682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FAF1283-4DD0-9D3D-3DDE-6AB21A0C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E5559FF8-51EC-B18C-7147-3CF0B90EE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D5B74CA8-A58F-4084-551F-52AA9348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85E8789-0099-C0E7-3575-C49CF1F1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920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6B0BB7B9-1314-29E8-048D-CB241C772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86D6FC3-F9EA-A8C6-E622-9D99C4D0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D47728EE-A85D-7AEA-94C9-70E6CEF7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673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8F877D-5086-FADA-5790-ABC56BCB3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85B148B-A678-5505-D421-3FE5139D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8E08F75-3747-DE30-61F4-43D40BD42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7123AEB-3CE0-26F4-8853-EC727290D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F68C650-0337-E750-0DCA-F101D3FD8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04C560F-0FC1-8F46-F9E0-B7A6D4E6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493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552B52-D935-9B34-B9C8-D1FDD3548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38E277B3-0B6B-EE32-5FED-B0D8AF0D1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4465887-22F0-3F5C-FF5F-655F3AF20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DCAF846-3109-3F9A-7CD5-B1399A496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76CDD6B-C09D-AC1E-AA8B-CCDC939A8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610CAC8-EC81-EADD-26D0-67BF8744D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898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4D8D3693-F45D-E40B-A513-BA236F9F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4785903-2E28-361A-ACF8-2B3BA4694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7092D4E-DF50-1CB5-CA6F-E01E56603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5C0C5-1296-4ED5-A8D4-B55AFB10CB47}" type="datetimeFigureOut">
              <a:rPr lang="th-TH" smtClean="0"/>
              <a:t>19/05/68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B846CD2-E240-FFFD-1053-F72A0AF846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49BFC55-0714-AA9D-0FD9-B728F7D54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DF5C8-20B0-493B-95F7-9018D04B20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023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E4B3ADE-7E01-DCED-CC6C-D704074B7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43" y="1458310"/>
            <a:ext cx="5293403" cy="461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076A59B4-B48B-44EF-71B4-E915986BE52F}"/>
              </a:ext>
            </a:extLst>
          </p:cNvPr>
          <p:cNvSpPr txBox="1"/>
          <p:nvPr/>
        </p:nvSpPr>
        <p:spPr>
          <a:xfrm>
            <a:off x="5636171" y="1954924"/>
            <a:ext cx="47690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ชื่อ  ด.ช.ธนภัทร  สนวา</a:t>
            </a:r>
          </a:p>
          <a:p>
            <a:r>
              <a:rPr lang="th-TH" dirty="0"/>
              <a:t>ชั้น5</a:t>
            </a:r>
            <a:r>
              <a:rPr lang="en-US" dirty="0"/>
              <a:t>/</a:t>
            </a:r>
            <a:r>
              <a:rPr lang="th-TH" dirty="0"/>
              <a:t>3</a:t>
            </a:r>
          </a:p>
          <a:p>
            <a:r>
              <a:rPr lang="th-TH" dirty="0"/>
              <a:t>เลขที่  1</a:t>
            </a:r>
          </a:p>
          <a:p>
            <a:r>
              <a:rPr lang="th-TH" dirty="0"/>
              <a:t>อายุ  11</a:t>
            </a:r>
          </a:p>
          <a:p>
            <a:r>
              <a:rPr lang="th-TH" dirty="0"/>
              <a:t>วัน</a:t>
            </a:r>
            <a:r>
              <a:rPr lang="en-US" dirty="0"/>
              <a:t>/</a:t>
            </a:r>
            <a:r>
              <a:rPr lang="th-TH" dirty="0"/>
              <a:t>เดือน</a:t>
            </a:r>
            <a:r>
              <a:rPr lang="en-US" dirty="0"/>
              <a:t>/</a:t>
            </a:r>
            <a:r>
              <a:rPr lang="th-TH" dirty="0"/>
              <a:t>ปี</a:t>
            </a:r>
            <a:r>
              <a:rPr lang="en-US" dirty="0"/>
              <a:t>/</a:t>
            </a:r>
            <a:r>
              <a:rPr lang="th-TH" dirty="0"/>
              <a:t>เกิด  8</a:t>
            </a:r>
            <a:r>
              <a:rPr lang="en-US" dirty="0"/>
              <a:t>/</a:t>
            </a:r>
            <a:r>
              <a:rPr lang="th-TH" dirty="0"/>
              <a:t>9</a:t>
            </a:r>
            <a:r>
              <a:rPr lang="en-US" dirty="0"/>
              <a:t>/</a:t>
            </a:r>
            <a:r>
              <a:rPr lang="th-TH" dirty="0"/>
              <a:t>2557</a:t>
            </a:r>
          </a:p>
        </p:txBody>
      </p:sp>
    </p:spTree>
    <p:extLst>
      <p:ext uri="{BB962C8B-B14F-4D97-AF65-F5344CB8AC3E}">
        <p14:creationId xmlns:p14="http://schemas.microsoft.com/office/powerpoint/2010/main" val="423853444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แบบจอกว้าง</PresentationFormat>
  <Paragraphs>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 Hub</dc:creator>
  <cp:lastModifiedBy>E Hub</cp:lastModifiedBy>
  <cp:revision>1</cp:revision>
  <dcterms:created xsi:type="dcterms:W3CDTF">2025-05-19T08:12:21Z</dcterms:created>
  <dcterms:modified xsi:type="dcterms:W3CDTF">2025-05-19T08:12:54Z</dcterms:modified>
</cp:coreProperties>
</file>